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41" d="100"/>
          <a:sy n="41" d="100"/>
        </p:scale>
        <p:origin x="-32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876-9C63-4844-99BC-C684CD8C6709}" type="datetimeFigureOut">
              <a:rPr lang="sk-SK" smtClean="0"/>
              <a:pPr/>
              <a:t>28. 6. 2018</a:t>
            </a:fld>
            <a:endParaRPr lang="sk-SK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B0776A0-4169-4701-8ED1-4493939B10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876-9C63-4844-99BC-C684CD8C6709}" type="datetimeFigureOut">
              <a:rPr lang="sk-SK" smtClean="0"/>
              <a:pPr/>
              <a:t>28. 6. 2018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76A0-4169-4701-8ED1-4493939B10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876-9C63-4844-99BC-C684CD8C6709}" type="datetimeFigureOut">
              <a:rPr lang="sk-SK" smtClean="0"/>
              <a:pPr/>
              <a:t>28. 6. 2018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76A0-4169-4701-8ED1-4493939B10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876-9C63-4844-99BC-C684CD8C6709}" type="datetimeFigureOut">
              <a:rPr lang="sk-SK" smtClean="0"/>
              <a:pPr/>
              <a:t>28. 6. 2018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B0776A0-4169-4701-8ED1-4493939B10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876-9C63-4844-99BC-C684CD8C6709}" type="datetimeFigureOut">
              <a:rPr lang="sk-SK" smtClean="0"/>
              <a:pPr/>
              <a:t>28. 6. 2018</a:t>
            </a:fld>
            <a:endParaRPr lang="sk-SK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76A0-4169-4701-8ED1-4493939B100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876-9C63-4844-99BC-C684CD8C6709}" type="datetimeFigureOut">
              <a:rPr lang="sk-SK" smtClean="0"/>
              <a:pPr/>
              <a:t>28. 6. 2018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76A0-4169-4701-8ED1-4493939B10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876-9C63-4844-99BC-C684CD8C6709}" type="datetimeFigureOut">
              <a:rPr lang="sk-SK" smtClean="0"/>
              <a:pPr/>
              <a:t>28. 6. 2018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B0776A0-4169-4701-8ED1-4493939B100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876-9C63-4844-99BC-C684CD8C6709}" type="datetimeFigureOut">
              <a:rPr lang="sk-SK" smtClean="0"/>
              <a:pPr/>
              <a:t>28. 6. 2018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76A0-4169-4701-8ED1-4493939B10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876-9C63-4844-99BC-C684CD8C6709}" type="datetimeFigureOut">
              <a:rPr lang="sk-SK" smtClean="0"/>
              <a:pPr/>
              <a:t>28. 6. 2018</a:t>
            </a:fld>
            <a:endParaRPr lang="sk-SK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76A0-4169-4701-8ED1-4493939B10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876-9C63-4844-99BC-C684CD8C6709}" type="datetimeFigureOut">
              <a:rPr lang="sk-SK" smtClean="0"/>
              <a:pPr/>
              <a:t>28. 6. 2018</a:t>
            </a:fld>
            <a:endParaRPr lang="sk-SK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76A0-4169-4701-8ED1-4493939B10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876-9C63-4844-99BC-C684CD8C6709}" type="datetimeFigureOut">
              <a:rPr lang="sk-SK" smtClean="0"/>
              <a:pPr/>
              <a:t>28. 6. 2018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76A0-4169-4701-8ED1-4493939B100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C57876-9C63-4844-99BC-C684CD8C6709}" type="datetimeFigureOut">
              <a:rPr lang="sk-SK" smtClean="0"/>
              <a:pPr/>
              <a:t>28. 6. 2018</a:t>
            </a:fld>
            <a:endParaRPr lang="sk-SK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0776A0-4169-4701-8ED1-4493939B100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419100"/>
            <a:ext cx="11163300" cy="1814088"/>
          </a:xfrm>
        </p:spPr>
        <p:txBody>
          <a:bodyPr>
            <a:normAutofit fontScale="90000"/>
          </a:bodyPr>
          <a:lstStyle/>
          <a:p>
            <a:pPr algn="l"/>
            <a:r>
              <a:rPr lang="sk-SK" sz="9600" dirty="0" err="1" smtClean="0">
                <a:solidFill>
                  <a:schemeClr val="accent2">
                    <a:lumMod val="50000"/>
                  </a:schemeClr>
                </a:solidFill>
                <a:latin typeface="Bodoni MT" pitchFamily="18" charset="0"/>
              </a:rPr>
              <a:t>Pecunia</a:t>
            </a:r>
            <a:r>
              <a:rPr lang="sk-SK" sz="9600" dirty="0" smtClean="0">
                <a:solidFill>
                  <a:schemeClr val="accent2">
                    <a:lumMod val="50000"/>
                  </a:schemeClr>
                </a:solidFill>
                <a:latin typeface="Bodoni MT" pitchFamily="18" charset="0"/>
              </a:rPr>
              <a:t> non </a:t>
            </a:r>
            <a:r>
              <a:rPr lang="sk-SK" sz="9600" dirty="0" err="1" smtClean="0">
                <a:solidFill>
                  <a:schemeClr val="accent2">
                    <a:lumMod val="50000"/>
                  </a:schemeClr>
                </a:solidFill>
                <a:latin typeface="Bodoni MT" pitchFamily="18" charset="0"/>
              </a:rPr>
              <a:t>olet</a:t>
            </a:r>
            <a:endParaRPr lang="sk-SK" sz="9600" dirty="0">
              <a:solidFill>
                <a:schemeClr val="accent2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2600" y="2247900"/>
            <a:ext cx="9144000" cy="329565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sk-SK" sz="4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Kto je autorom citátu?</a:t>
            </a:r>
            <a:endParaRPr lang="sk-SK" sz="4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k-SK" sz="4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Aké sú okolnosti jeho vzniku?</a:t>
            </a:r>
            <a:endParaRPr lang="sk-SK" sz="4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k-SK" sz="4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Čo znamená dnes</a:t>
            </a: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?</a:t>
            </a:r>
            <a:endParaRPr lang="sk-SK" sz="3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sk-SK" dirty="0">
              <a:solidFill>
                <a:schemeClr val="accent2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5" name="Tlačidlo akcie: Koniec 4">
            <a:hlinkClick r:id="" action="ppaction://hlinkshowjump?jump=lastslide" highlightClick="1"/>
          </p:cNvPr>
          <p:cNvSpPr/>
          <p:nvPr/>
        </p:nvSpPr>
        <p:spPr>
          <a:xfrm>
            <a:off x="10668000" y="6031799"/>
            <a:ext cx="432000" cy="430994"/>
          </a:xfrm>
          <a:prstGeom prst="actionButtonEnd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292053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856912" cy="895350"/>
          </a:xfrm>
        </p:spPr>
        <p:txBody>
          <a:bodyPr>
            <a:normAutofit/>
          </a:bodyPr>
          <a:lstStyle/>
          <a:p>
            <a:r>
              <a:rPr lang="sk-SK" sz="3600" b="1" dirty="0" err="1" smtClean="0">
                <a:latin typeface="Trajan Pro" panose="02020502050506020301" pitchFamily="18" charset="-18"/>
              </a:rPr>
              <a:t>Vespasianus</a:t>
            </a:r>
            <a:endParaRPr lang="sk-SK" sz="3600" b="1" dirty="0">
              <a:latin typeface="Trajan Pro" panose="02020502050506020301" pitchFamily="18" charset="-18"/>
            </a:endParaRP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2"/>
          </p:nvPr>
        </p:nvSpPr>
        <p:spPr>
          <a:xfrm>
            <a:off x="896938" y="1714500"/>
            <a:ext cx="4894585" cy="4154488"/>
          </a:xfrm>
        </p:spPr>
        <p:txBody>
          <a:bodyPr>
            <a:noAutofit/>
          </a:bodyPr>
          <a:lstStyle/>
          <a:p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Titus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Flavius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Caesar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Vespasianus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Augustus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 , </a:t>
            </a: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(*17. november 9 –23.jún 79) bol rímsky cisár, zakladateľ 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Flaviovskej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dynastie bol pôvodne politik a generál rímskych légií. Vládol v rokoch 69 – 79. Na rozdiel od predchádzajúcich cisárov nemal urodzený pôvod – bol príslušníkom jazdeckého stavu- triedy nižšej než senátorská</a:t>
            </a:r>
            <a:r>
              <a:rPr lang="sk-SK" sz="2400" dirty="0" smtClean="0">
                <a:latin typeface="Bodoni MT" pitchFamily="18" charset="0"/>
              </a:rPr>
              <a:t>.</a:t>
            </a:r>
          </a:p>
          <a:p>
            <a:endParaRPr lang="sk-SK" sz="2400" dirty="0" smtClean="0"/>
          </a:p>
          <a:p>
            <a:pPr algn="r"/>
            <a:r>
              <a:rPr lang="sk-SK" sz="2400" dirty="0"/>
              <a:t> </a:t>
            </a:r>
            <a:r>
              <a:rPr lang="sk-SK" sz="2400" dirty="0" smtClean="0"/>
              <a:t>                                                </a:t>
            </a:r>
          </a:p>
        </p:txBody>
      </p:sp>
      <p:sp>
        <p:nvSpPr>
          <p:cNvPr id="2" name="Tlačidlo akcie: Domov 1">
            <a:hlinkClick r:id="" action="ppaction://hlinkshowjump?jump=firstslide" highlightClick="1"/>
          </p:cNvPr>
          <p:cNvSpPr/>
          <p:nvPr/>
        </p:nvSpPr>
        <p:spPr>
          <a:xfrm>
            <a:off x="11201834" y="6338822"/>
            <a:ext cx="432000" cy="432000"/>
          </a:xfrm>
          <a:prstGeom prst="actionButtonHom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C:\Users\Asus EEE PC 1015CX\Desktop\Vespasianus01_pushkin_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900" y="479417"/>
            <a:ext cx="4464050" cy="5647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585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582400" cy="841248"/>
          </a:xfrm>
        </p:spPr>
        <p:txBody>
          <a:bodyPr>
            <a:normAutofit/>
          </a:bodyPr>
          <a:lstStyle/>
          <a:p>
            <a:r>
              <a:rPr lang="sk-SK" b="1" dirty="0" smtClean="0">
                <a:latin typeface="Trajan Pro" panose="02020502050506020301" pitchFamily="18" charset="-18"/>
              </a:rPr>
              <a:t>Vznik výroku</a:t>
            </a:r>
            <a:endParaRPr lang="sk-SK" b="1" dirty="0">
              <a:latin typeface="Trajan Pro" panose="02020502050506020301" pitchFamily="18" charset="-18"/>
            </a:endParaRPr>
          </a:p>
        </p:txBody>
      </p:sp>
      <p:sp>
        <p:nvSpPr>
          <p:cNvPr id="7" name="Zástupný symbol textu 6"/>
          <p:cNvSpPr>
            <a:spLocks noGrp="1"/>
          </p:cNvSpPr>
          <p:nvPr>
            <p:ph sz="half" idx="1"/>
          </p:nvPr>
        </p:nvSpPr>
        <p:spPr>
          <a:xfrm>
            <a:off x="819150" y="1920875"/>
            <a:ext cx="6534150" cy="4556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Cisár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Vespasinus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ho vyslovil ako reakciu na to, že sa jeho syn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Titus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posmieval nad zákonom zavedenia dane za používanie verejných toaliet.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Vespasianu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posilnil politické postavenie provincií – ich obyvateľom udeľoval rímske občianstvo a latinské právo, čo viedlo k rýchlejšiemu hospodárskemu rastu. Doboví rímski autori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Vespasiana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často opisujú ako držgroša.</a:t>
            </a:r>
          </a:p>
          <a:p>
            <a:pPr marL="0" indent="0">
              <a:buNone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                                                        syn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Titus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11409680" y="6534150"/>
            <a:ext cx="45719" cy="6984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sk-SK" sz="2600" b="1" dirty="0" smtClean="0"/>
              <a:t/>
            </a:r>
            <a:br>
              <a:rPr lang="sk-SK" sz="2600" b="1" dirty="0" smtClean="0"/>
            </a:br>
            <a:endParaRPr lang="sk-SK" sz="2600" b="1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</a:t>
            </a:r>
          </a:p>
          <a:p>
            <a:pPr>
              <a:buNone/>
            </a:pPr>
            <a:r>
              <a:rPr lang="sk-SK" dirty="0" smtClean="0"/>
              <a:t>syn </a:t>
            </a:r>
            <a:r>
              <a:rPr lang="sk-SK" dirty="0" err="1" smtClean="0"/>
              <a:t>Titus</a:t>
            </a:r>
            <a:endParaRPr lang="sk-SK" dirty="0" smtClean="0"/>
          </a:p>
        </p:txBody>
      </p:sp>
      <p:sp>
        <p:nvSpPr>
          <p:cNvPr id="2" name="Tlačidlo akcie: Domov 1">
            <a:hlinkClick r:id="" action="ppaction://hlinkshowjump?jump=firstslide" highlightClick="1"/>
          </p:cNvPr>
          <p:cNvSpPr/>
          <p:nvPr/>
        </p:nvSpPr>
        <p:spPr>
          <a:xfrm>
            <a:off x="11065260" y="6373634"/>
            <a:ext cx="432000" cy="432000"/>
          </a:xfrm>
          <a:prstGeom prst="actionButtonHom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Tlačidlo akcie: Späť alebo Predchádzajúci 3">
            <a:hlinkClick r:id="" action="ppaction://hlinkshowjump?jump=previousslide" highlightClick="1"/>
          </p:cNvPr>
          <p:cNvSpPr/>
          <p:nvPr/>
        </p:nvSpPr>
        <p:spPr>
          <a:xfrm>
            <a:off x="10380321" y="6387999"/>
            <a:ext cx="430939" cy="432000"/>
          </a:xfrm>
          <a:prstGeom prst="actionButtonBackPrevious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 descr="C:\Users\Asus EEE PC 1015CX\Desktop\Ti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2" y="1314450"/>
            <a:ext cx="3462337" cy="4292232"/>
          </a:xfrm>
          <a:prstGeom prst="rect">
            <a:avLst/>
          </a:prstGeom>
          <a:noFill/>
        </p:spPr>
      </p:pic>
      <p:cxnSp>
        <p:nvCxnSpPr>
          <p:cNvPr id="9" name="Přímá spojovací šipka 8"/>
          <p:cNvCxnSpPr/>
          <p:nvPr/>
        </p:nvCxnSpPr>
        <p:spPr>
          <a:xfrm flipV="1">
            <a:off x="7391400" y="5867400"/>
            <a:ext cx="533400" cy="628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59043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30200" y="0"/>
            <a:ext cx="11582400" cy="838200"/>
          </a:xfrm>
        </p:spPr>
        <p:txBody>
          <a:bodyPr>
            <a:normAutofit/>
          </a:bodyPr>
          <a:lstStyle/>
          <a:p>
            <a:r>
              <a:rPr lang="sk-SK" b="1" dirty="0" err="1" smtClean="0">
                <a:latin typeface="Trajan Pro" panose="02020502050506020301" pitchFamily="18" charset="-18"/>
              </a:rPr>
              <a:t>Pecunia</a:t>
            </a:r>
            <a:r>
              <a:rPr lang="sk-SK" b="1" dirty="0" smtClean="0">
                <a:latin typeface="Trajan Pro" panose="02020502050506020301" pitchFamily="18" charset="-18"/>
              </a:rPr>
              <a:t> non </a:t>
            </a:r>
            <a:r>
              <a:rPr lang="sk-SK" b="1" dirty="0" err="1" smtClean="0">
                <a:latin typeface="Trajan Pro" panose="02020502050506020301" pitchFamily="18" charset="-18"/>
              </a:rPr>
              <a:t>olet</a:t>
            </a:r>
            <a:r>
              <a:rPr lang="sk-SK" b="1" dirty="0" smtClean="0">
                <a:latin typeface="Trajan Pro" panose="02020502050506020301" pitchFamily="18" charset="-18"/>
              </a:rPr>
              <a:t>- Peniaze nesmrdia</a:t>
            </a:r>
            <a:endParaRPr lang="sk-SK" b="1" dirty="0">
              <a:latin typeface="Trajan Pro" panose="02020502050506020301" pitchFamily="18" charset="-1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sz="3600" dirty="0"/>
          </a:p>
        </p:txBody>
      </p:sp>
      <p:sp>
        <p:nvSpPr>
          <p:cNvPr id="2" name="Tlačidlo akcie: Domov 1">
            <a:hlinkClick r:id="" action="ppaction://hlinkshowjump?jump=firstslide" highlightClick="1"/>
          </p:cNvPr>
          <p:cNvSpPr/>
          <p:nvPr/>
        </p:nvSpPr>
        <p:spPr>
          <a:xfrm>
            <a:off x="10811359" y="6176963"/>
            <a:ext cx="432000" cy="432000"/>
          </a:xfrm>
          <a:prstGeom prst="actionButtonHom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4" name="Picture 2" descr="C:\Users\Asus EEE PC 1015CX\Desktop\rimske-mince-Ue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099" y="1552574"/>
            <a:ext cx="8515351" cy="4763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73836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</TotalTime>
  <Words>67</Words>
  <Application>Microsoft Office PowerPoint</Application>
  <PresentationFormat>Vlastná</PresentationFormat>
  <Paragraphs>26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Cesta</vt:lpstr>
      <vt:lpstr>Pecunia non olet</vt:lpstr>
      <vt:lpstr>Vespasianus</vt:lpstr>
      <vt:lpstr>Vznik výroku</vt:lpstr>
      <vt:lpstr>Pecunia non olet- Peniaze nesmrdia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Alea iacta est</dc:title>
  <dc:creator>Uzivatel</dc:creator>
  <cp:lastModifiedBy>Uzivatel</cp:lastModifiedBy>
  <cp:revision>32</cp:revision>
  <dcterms:created xsi:type="dcterms:W3CDTF">2018-05-20T11:32:59Z</dcterms:created>
  <dcterms:modified xsi:type="dcterms:W3CDTF">2018-06-28T05:37:07Z</dcterms:modified>
</cp:coreProperties>
</file>